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08"/>
  </p:normalViewPr>
  <p:slideViewPr>
    <p:cSldViewPr snapToGrid="0" snapToObjects="1">
      <p:cViewPr varScale="1">
        <p:scale>
          <a:sx n="63" d="100"/>
          <a:sy n="63" d="100"/>
        </p:scale>
        <p:origin x="7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CB845-7A2C-9643-B964-3E46813FE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3808F1-93BB-8A44-968D-0D213BD3FA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CEAE2-58B9-CC40-8125-C9697E9C6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5B82-866B-7046-8ADF-1C19CA3B857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A9C26-BD33-FC48-BD5C-2913CC8B1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9995E-BA12-BF47-8653-DC06BFAE5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F431-8FB8-2E47-8808-D68F4380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76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96F42-2A6D-1645-9D5C-8E1ED5EB2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160DFC-64F2-8340-952B-EAF10444D9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A4A65-7650-AB41-A98E-63910CD50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5B82-866B-7046-8ADF-1C19CA3B857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C91A3-7988-1B4D-B7CE-F8CD6997A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B3E01-D5AA-554D-9A4B-6CF0DD2C7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F431-8FB8-2E47-8808-D68F4380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15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9BF784-3591-9B46-B221-B23799D5E8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B47F68-886E-2040-9A7E-80FC1CF31F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93EE1-4061-3547-802C-08DBD00E8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5B82-866B-7046-8ADF-1C19CA3B857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AAA06-F32A-924F-AE09-5253CBFA7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901DC-A856-F04E-AD59-C5D9919D5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F431-8FB8-2E47-8808-D68F4380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2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6101E-F638-1C47-B3F2-E7F6392C8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BDE35-1959-724B-B3C7-0B1C91ED6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D04F7-1931-EB4C-92A5-C37CF7FC4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5B82-866B-7046-8ADF-1C19CA3B857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C5BDA-5337-0B49-AC67-592D93168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C9ECA-6DEA-B94D-BF1B-5A6C47F01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F431-8FB8-2E47-8808-D68F4380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0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AD086-D562-D74B-83A8-A677332B1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FCE8E2-556D-C24F-936A-D3916B68F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9E0E5-DFC3-4E4B-BE7A-6BBC7491E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5B82-866B-7046-8ADF-1C19CA3B857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48DE5-7D5F-4049-9DC7-1F5D41784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E5FC1-D0B1-2548-85B7-744055EB1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F431-8FB8-2E47-8808-D68F4380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4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06454-7058-484B-B939-751612E44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FED47-A58F-7142-8493-335FA68355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DC92AC-A386-4C43-B23F-4D751F6A09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8BC919-122C-5946-8219-80FEDB51E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5B82-866B-7046-8ADF-1C19CA3B857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4239BB-239E-8848-A4DC-2D03595E1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1EC8F1-76EC-5749-A024-C68F29C38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F431-8FB8-2E47-8808-D68F4380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74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FAE10-2194-C54A-8D44-40D8A5A01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665647-2BFA-6945-9718-D0DB3D3EC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91DB07-B950-EF4E-BEDE-8B838CFCC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BF560D-BE6D-7040-B8D3-153ED6AA0B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50C556-3D92-C24A-BD55-CF9FB3680A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3B5B6C-0A9C-9440-A0F2-B78C87AEF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5B82-866B-7046-8ADF-1C19CA3B857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CBA54B-271D-7A48-9E9A-09D595486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74DF27-4974-A841-9AEB-841972202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F431-8FB8-2E47-8808-D68F4380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96430-B67E-C846-AE48-F8B051CCF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325E92-3FB9-9F42-B112-0F7A0658A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5B82-866B-7046-8ADF-1C19CA3B857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D50B37-7AEE-5B41-A223-043ABE876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8205D0-7DD1-9440-B8C9-6CC598E3F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F431-8FB8-2E47-8808-D68F4380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1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E12147-5176-404C-B63F-DB3A9F90C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5B82-866B-7046-8ADF-1C19CA3B857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8BEFC2-A2C7-3B4D-84EC-D4AD8CFE4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FFD15B-8E5D-8844-B1E1-E0C540D41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F431-8FB8-2E47-8808-D68F4380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AB50E-DDBA-AA4B-A923-C1EB798B5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7740C-D834-5942-BE37-1D9C63E1E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612AD7-5F77-7641-9251-D513C657E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E970CE-E42F-4C40-902E-DC16E7388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5B82-866B-7046-8ADF-1C19CA3B857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2EEF83-2C5A-6049-8EB8-9B45F9CDD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3683A8-1841-5743-AA13-E64EFB301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F431-8FB8-2E47-8808-D68F4380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3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FF97C-A9FA-F542-B7F6-55ABC1536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827733-351B-1046-8949-CABDC466CE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A9C49E-8E6A-E040-AED4-F69531BF8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0B078-3E20-BE43-8DFA-0B7F89C24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5B82-866B-7046-8ADF-1C19CA3B857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62893F-3DC8-7A44-88A0-F0F35EF8D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F1A8E-18A0-E14C-AF9E-D36305E56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F431-8FB8-2E47-8808-D68F4380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1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E50B40-1BD0-B848-8809-30DB14214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ECD3DF-D14E-4D4F-A995-A346D5C1D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3E3B3-E7BB-B744-B069-10CCFA3D1C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B5B82-866B-7046-8ADF-1C19CA3B8571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0F81A-2B65-3741-ACB9-13B63CCBEC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6755E-0EDF-AD43-9741-23B2195096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EF431-8FB8-2E47-8808-D68F4380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0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5455018-01A9-9644-B37E-764F5663168D}"/>
              </a:ext>
            </a:extLst>
          </p:cNvPr>
          <p:cNvSpPr/>
          <p:nvPr/>
        </p:nvSpPr>
        <p:spPr>
          <a:xfrm>
            <a:off x="409903" y="220717"/>
            <a:ext cx="11519338" cy="764629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D5EC7E-E7E6-744B-A416-9830CA7FA2C0}"/>
              </a:ext>
            </a:extLst>
          </p:cNvPr>
          <p:cNvSpPr/>
          <p:nvPr/>
        </p:nvSpPr>
        <p:spPr>
          <a:xfrm>
            <a:off x="409903" y="1145628"/>
            <a:ext cx="11519338" cy="2178269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E961A1-3AD2-084A-AC90-C25CBA0C6509}"/>
              </a:ext>
            </a:extLst>
          </p:cNvPr>
          <p:cNvSpPr txBox="1"/>
          <p:nvPr/>
        </p:nvSpPr>
        <p:spPr>
          <a:xfrm>
            <a:off x="578069" y="378372"/>
            <a:ext cx="1127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Title of the project: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A0DF30-2FB4-AC4A-B09A-1E27C7C6371F}"/>
              </a:ext>
            </a:extLst>
          </p:cNvPr>
          <p:cNvSpPr txBox="1"/>
          <p:nvPr/>
        </p:nvSpPr>
        <p:spPr>
          <a:xfrm>
            <a:off x="578069" y="1145628"/>
            <a:ext cx="113511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Investigators  &amp; affiliation: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Type of project: Behavioral </a:t>
            </a:r>
            <a:r>
              <a:rPr lang="en-US"/>
              <a:t>(time), </a:t>
            </a:r>
            <a:r>
              <a:rPr lang="en-US" dirty="0"/>
              <a:t>human sample involved, interventional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431984-DF1E-0842-ADA6-8195D7F9C7FC}"/>
              </a:ext>
            </a:extLst>
          </p:cNvPr>
          <p:cNvSpPr/>
          <p:nvPr/>
        </p:nvSpPr>
        <p:spPr>
          <a:xfrm>
            <a:off x="409903" y="3484179"/>
            <a:ext cx="11519338" cy="2945525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8D4B11-43DF-074F-911A-AC20DA531319}"/>
              </a:ext>
            </a:extLst>
          </p:cNvPr>
          <p:cNvSpPr txBox="1"/>
          <p:nvPr/>
        </p:nvSpPr>
        <p:spPr>
          <a:xfrm>
            <a:off x="578069" y="3578773"/>
            <a:ext cx="113511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Objectives: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Duration of project:</a:t>
            </a:r>
          </a:p>
          <a:p>
            <a:r>
              <a:rPr lang="en-US" dirty="0"/>
              <a:t>Funding of project:</a:t>
            </a:r>
          </a:p>
        </p:txBody>
      </p:sp>
    </p:spTree>
    <p:extLst>
      <p:ext uri="{BB962C8B-B14F-4D97-AF65-F5344CB8AC3E}">
        <p14:creationId xmlns:p14="http://schemas.microsoft.com/office/powerpoint/2010/main" val="1882844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FF59E7-A0FF-C84C-87A8-4BBF4D2E6DF7}"/>
              </a:ext>
            </a:extLst>
          </p:cNvPr>
          <p:cNvSpPr/>
          <p:nvPr/>
        </p:nvSpPr>
        <p:spPr>
          <a:xfrm>
            <a:off x="409903" y="336331"/>
            <a:ext cx="11519338" cy="609337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F98EC1-4697-D644-BCF9-10587988F0C6}"/>
              </a:ext>
            </a:extLst>
          </p:cNvPr>
          <p:cNvSpPr txBox="1"/>
          <p:nvPr/>
        </p:nvSpPr>
        <p:spPr>
          <a:xfrm>
            <a:off x="493986" y="388881"/>
            <a:ext cx="11351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Background and Rationale:</a:t>
            </a:r>
          </a:p>
        </p:txBody>
      </p:sp>
    </p:spTree>
    <p:extLst>
      <p:ext uri="{BB962C8B-B14F-4D97-AF65-F5344CB8AC3E}">
        <p14:creationId xmlns:p14="http://schemas.microsoft.com/office/powerpoint/2010/main" val="2050411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A87683C-A5E9-C645-93DB-4D5F5E08F62E}"/>
              </a:ext>
            </a:extLst>
          </p:cNvPr>
          <p:cNvSpPr/>
          <p:nvPr/>
        </p:nvSpPr>
        <p:spPr>
          <a:xfrm>
            <a:off x="409903" y="252249"/>
            <a:ext cx="11519338" cy="6177456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993883-2032-F941-B5D8-82A1C91E1B00}"/>
              </a:ext>
            </a:extLst>
          </p:cNvPr>
          <p:cNvSpPr txBox="1"/>
          <p:nvPr/>
        </p:nvSpPr>
        <p:spPr>
          <a:xfrm>
            <a:off x="578069" y="352097"/>
            <a:ext cx="11351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Methodology:</a:t>
            </a:r>
          </a:p>
        </p:txBody>
      </p:sp>
    </p:spTree>
    <p:extLst>
      <p:ext uri="{BB962C8B-B14F-4D97-AF65-F5344CB8AC3E}">
        <p14:creationId xmlns:p14="http://schemas.microsoft.com/office/powerpoint/2010/main" val="478044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B53843-8461-D34C-B29F-BA68AD5DE02B}"/>
              </a:ext>
            </a:extLst>
          </p:cNvPr>
          <p:cNvSpPr/>
          <p:nvPr/>
        </p:nvSpPr>
        <p:spPr>
          <a:xfrm>
            <a:off x="409903" y="504497"/>
            <a:ext cx="11519338" cy="59252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D54FA8-8E2E-FC49-8A80-8B83DB7B5068}"/>
              </a:ext>
            </a:extLst>
          </p:cNvPr>
          <p:cNvSpPr txBox="1"/>
          <p:nvPr/>
        </p:nvSpPr>
        <p:spPr>
          <a:xfrm>
            <a:off x="578069" y="667407"/>
            <a:ext cx="113511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Number of participants: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Inclusion criteria: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Exclusion criteria: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Expected outcome:</a:t>
            </a:r>
          </a:p>
        </p:txBody>
      </p:sp>
    </p:spTree>
    <p:extLst>
      <p:ext uri="{BB962C8B-B14F-4D97-AF65-F5344CB8AC3E}">
        <p14:creationId xmlns:p14="http://schemas.microsoft.com/office/powerpoint/2010/main" val="3492887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797FE45499424FA4D1D409475C733F" ma:contentTypeVersion="13" ma:contentTypeDescription="Create a new document." ma:contentTypeScope="" ma:versionID="beae2aadd4a515315a5bf9c3213e7e46">
  <xsd:schema xmlns:xsd="http://www.w3.org/2001/XMLSchema" xmlns:xs="http://www.w3.org/2001/XMLSchema" xmlns:p="http://schemas.microsoft.com/office/2006/metadata/properties" xmlns:ns2="5ff59f40-8490-4913-bdc2-7afe5343ca9c" xmlns:ns3="22a20c6a-6981-49c4-867f-7bb87589a347" targetNamespace="http://schemas.microsoft.com/office/2006/metadata/properties" ma:root="true" ma:fieldsID="e3b302dcdf56c9b718fbaf05ea2eb74a" ns2:_="" ns3:_="">
    <xsd:import namespace="5ff59f40-8490-4913-bdc2-7afe5343ca9c"/>
    <xsd:import namespace="22a20c6a-6981-49c4-867f-7bb87589a3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f59f40-8490-4913-bdc2-7afe5343ca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2fde4b83-6607-4aa8-b6b8-0b0697aed1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a20c6a-6981-49c4-867f-7bb87589a347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ff59f40-8490-4913-bdc2-7afe5343ca9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2D955C5-89CA-4DD8-8742-1AF6705DB3E7}"/>
</file>

<file path=customXml/itemProps2.xml><?xml version="1.0" encoding="utf-8"?>
<ds:datastoreItem xmlns:ds="http://schemas.openxmlformats.org/officeDocument/2006/customXml" ds:itemID="{559A3653-0B15-48B1-B1A6-EB3ED5B89A4F}"/>
</file>

<file path=customXml/itemProps3.xml><?xml version="1.0" encoding="utf-8"?>
<ds:datastoreItem xmlns:ds="http://schemas.openxmlformats.org/officeDocument/2006/customXml" ds:itemID="{F2018872-14DD-4863-B3D2-DFD356A43D4F}"/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51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Ravi Krishnan Elangovan</dc:creator>
  <cp:lastModifiedBy>Ravi Krishnan Elangovan</cp:lastModifiedBy>
  <cp:revision>2</cp:revision>
  <dcterms:created xsi:type="dcterms:W3CDTF">2020-04-24T07:21:26Z</dcterms:created>
  <dcterms:modified xsi:type="dcterms:W3CDTF">2023-05-28T07:56:51Z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0x01010025797FE45499424FA4D1D409475C733F</vt:lpwstr>
  </property>
</Properties>
</file>